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440" y="-104"/>
      </p:cViewPr>
      <p:guideLst>
        <p:guide orient="horz" pos="2151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5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01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42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15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4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44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7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55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94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8EE1-BB43-AD42-8106-1CD8564F0AD4}" type="datetimeFigureOut">
              <a:rPr lang="nl-NL" smtClean="0"/>
              <a:t>26-04-16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2BF0-5448-C444-B00E-A5779B71AB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6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nternational+Womens+Day+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023"/>
            <a:ext cx="9144000" cy="41563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199529"/>
            <a:ext cx="7772400" cy="1146273"/>
          </a:xfrm>
        </p:spPr>
        <p:txBody>
          <a:bodyPr>
            <a:noAutofit/>
          </a:bodyPr>
          <a:lstStyle/>
          <a:p>
            <a:r>
              <a:rPr lang="nl-NL" sz="9600" dirty="0" smtClean="0">
                <a:latin typeface="American Typewriter"/>
                <a:cs typeface="American Typewriter"/>
              </a:rPr>
              <a:t>RE-JOB</a:t>
            </a:r>
            <a:endParaRPr lang="nl-NL" sz="9600" dirty="0">
              <a:latin typeface="American Typewriter"/>
              <a:cs typeface="American Typewriter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316941" y="59764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58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</Words>
  <Application>Microsoft Macintosh PowerPoint</Application>
  <PresentationFormat>Diavoorstelling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RE-JOB</vt:lpstr>
    </vt:vector>
  </TitlesOfParts>
  <Company>Vicage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RE-JOB</dc:title>
  <dc:creator>Edward Vis</dc:creator>
  <cp:lastModifiedBy>Edward Vis</cp:lastModifiedBy>
  <cp:revision>3</cp:revision>
  <dcterms:created xsi:type="dcterms:W3CDTF">2016-02-03T21:31:58Z</dcterms:created>
  <dcterms:modified xsi:type="dcterms:W3CDTF">2016-04-26T14:37:28Z</dcterms:modified>
</cp:coreProperties>
</file>